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80" r:id="rId3"/>
    <p:sldId id="281" r:id="rId4"/>
    <p:sldId id="282" r:id="rId5"/>
    <p:sldId id="284" r:id="rId6"/>
    <p:sldId id="285" r:id="rId7"/>
    <p:sldId id="286" r:id="rId8"/>
    <p:sldId id="287" r:id="rId9"/>
    <p:sldId id="288" r:id="rId10"/>
    <p:sldId id="289" r:id="rId11"/>
    <p:sldId id="283" r:id="rId12"/>
    <p:sldId id="290" r:id="rId13"/>
  </p:sldIdLst>
  <p:sldSz cx="12192000" cy="6858000"/>
  <p:notesSz cx="6858000" cy="9144000"/>
  <p:embeddedFontLst>
    <p:embeddedFont>
      <p:font typeface="Trebuchet MS" panose="020B0603020202020204"/>
      <p:regular r:id="rId17"/>
      <p:bold r:id="rId18"/>
      <p:italic r:id="rId19"/>
      <p:boldItalic r:id="rId20"/>
    </p:embeddedFont>
    <p:embeddedFont>
      <p:font typeface="Wingdings 2" panose="05020102010507070707" charset="2"/>
      <p:regular r:id="rId21"/>
    </p:embeddedFont>
    <p:embeddedFont>
      <p:font typeface="Arial Nova" panose="020B0504020202020204"/>
      <p:regular r:id="rId22"/>
      <p:bold r:id="rId23"/>
      <p:italic r:id="rId24"/>
      <p:boldItalic r:id="rId25"/>
    </p:embeddedFont>
    <p:embeddedFont>
      <p:font typeface="Arial Nova Light" panose="020B030402020202020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customXml" Target="../customXml/item3.xml"/><Relationship Id="rId3" Type="http://schemas.openxmlformats.org/officeDocument/2006/relationships/slide" Target="slides/slide1.xml"/><Relationship Id="rId29" Type="http://schemas.openxmlformats.org/officeDocument/2006/relationships/customXml" Target="../customXml/item2.xml"/><Relationship Id="rId28" Type="http://schemas.openxmlformats.org/officeDocument/2006/relationships/customXml" Target="../customXml/item1.xml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[Employee.csv]Sheet2!PivotTable1</c:name>
    <c:fmtId val="-1"/>
  </c:pivotSource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Bangalore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Sheet2!$A$5:$A$12</c:f>
              <c:strCach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strCache>
            </c:strRef>
          </c:cat>
          <c:val>
            <c:numRef>
              <c:f>Sheet2!$B$5:$B$12</c:f>
              <c:numCache>
                <c:formatCode>General</c:formatCode>
                <c:ptCount val="7"/>
                <c:pt idx="0">
                  <c:v>302</c:v>
                </c:pt>
                <c:pt idx="1">
                  <c:v>340</c:v>
                </c:pt>
                <c:pt idx="2">
                  <c:v>387</c:v>
                </c:pt>
                <c:pt idx="3">
                  <c:v>314</c:v>
                </c:pt>
                <c:pt idx="4">
                  <c:v>313</c:v>
                </c:pt>
                <c:pt idx="5">
                  <c:v>369</c:v>
                </c:pt>
                <c:pt idx="6">
                  <c:v>203</c:v>
                </c:pt>
              </c:numCache>
            </c:numRef>
          </c:val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New Delhi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Sheet2!$A$5:$A$12</c:f>
              <c:strCach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strCache>
            </c:strRef>
          </c:cat>
          <c:val>
            <c:numRef>
              <c:f>Sheet2!$C$5:$C$12</c:f>
              <c:numCache>
                <c:formatCode>General</c:formatCode>
                <c:ptCount val="7"/>
                <c:pt idx="0">
                  <c:v>92</c:v>
                </c:pt>
                <c:pt idx="1">
                  <c:v>149</c:v>
                </c:pt>
                <c:pt idx="2">
                  <c:v>126</c:v>
                </c:pt>
                <c:pt idx="3">
                  <c:v>134</c:v>
                </c:pt>
                <c:pt idx="4">
                  <c:v>95</c:v>
                </c:pt>
                <c:pt idx="5">
                  <c:v>474</c:v>
                </c:pt>
                <c:pt idx="6">
                  <c:v>87</c:v>
                </c:pt>
              </c:numCache>
            </c:numRef>
          </c:val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Pune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Sheet2!$A$5:$A$12</c:f>
              <c:strCach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strCache>
            </c:strRef>
          </c:cat>
          <c:val>
            <c:numRef>
              <c:f>Sheet2!$D$5:$D$12</c:f>
              <c:numCache>
                <c:formatCode>General</c:formatCode>
                <c:ptCount val="7"/>
                <c:pt idx="0">
                  <c:v>110</c:v>
                </c:pt>
                <c:pt idx="1">
                  <c:v>180</c:v>
                </c:pt>
                <c:pt idx="2">
                  <c:v>186</c:v>
                </c:pt>
                <c:pt idx="3">
                  <c:v>333</c:v>
                </c:pt>
                <c:pt idx="4">
                  <c:v>117</c:v>
                </c:pt>
                <c:pt idx="5">
                  <c:v>265</c:v>
                </c:pt>
                <c:pt idx="6">
                  <c:v>77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73713712"/>
        <c:axId val="1173715632"/>
      </c:barChart>
      <c:catAx>
        <c:axId val="117371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73715632"/>
        <c:crosses val="autoZero"/>
        <c:auto val="1"/>
        <c:lblAlgn val="ctr"/>
        <c:lblOffset val="100"/>
        <c:noMultiLvlLbl val="0"/>
      </c:catAx>
      <c:valAx>
        <c:axId val="117371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7371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GB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 panose="020B0603020202020204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7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90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1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205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8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85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57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4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jpeg"/><Relationship Id="rId3" Type="http://schemas.openxmlformats.org/officeDocument/2006/relationships/image" Target="../media/image8.svg"/><Relationship Id="rId2" Type="http://schemas.openxmlformats.org/officeDocument/2006/relationships/image" Target="../media/image7.jpe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://www.kag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49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 panose="020B05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4028" y="1673524"/>
            <a:ext cx="3591008" cy="1932121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Employee data analysis using pivot table 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84028" y="3709555"/>
            <a:ext cx="3591009" cy="147492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600" dirty="0">
                <a:solidFill>
                  <a:srgbClr val="5792BA"/>
                </a:solidFill>
              </a:rPr>
              <a:t>Jaya Suriya .G</a:t>
            </a:r>
            <a:endParaRPr lang="en-US" sz="1600" dirty="0">
              <a:solidFill>
                <a:srgbClr val="5792BA"/>
              </a:solidFill>
            </a:endParaRPr>
          </a:p>
          <a:p>
            <a:pPr algn="l"/>
            <a:r>
              <a:rPr lang="en-US" sz="1600" dirty="0">
                <a:solidFill>
                  <a:srgbClr val="5792BA"/>
                </a:solidFill>
              </a:rPr>
              <a:t>312206425</a:t>
            </a:r>
            <a:endParaRPr lang="en-US" sz="1600" dirty="0">
              <a:solidFill>
                <a:srgbClr val="5792BA"/>
              </a:solidFill>
            </a:endParaRPr>
          </a:p>
          <a:p>
            <a:pPr algn="l"/>
            <a:r>
              <a:rPr lang="en-US" sz="1600" dirty="0">
                <a:solidFill>
                  <a:srgbClr val="5792BA"/>
                </a:solidFill>
              </a:rPr>
              <a:t>COMMERCE</a:t>
            </a:r>
            <a:endParaRPr lang="en-US" sz="1600" dirty="0">
              <a:solidFill>
                <a:srgbClr val="5792BA"/>
              </a:solidFill>
            </a:endParaRPr>
          </a:p>
          <a:p>
            <a:pPr algn="l"/>
            <a:r>
              <a:rPr lang="en-US" sz="1800" dirty="0">
                <a:solidFill>
                  <a:srgbClr val="5792BA"/>
                </a:solidFill>
              </a:rPr>
              <a:t>AM JAIN COLLEGE </a:t>
            </a:r>
            <a:endParaRPr lang="en-US" sz="1800" dirty="0">
              <a:solidFill>
                <a:srgbClr val="5792B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987136" y="1558636"/>
          <a:ext cx="7554191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723" y="1804121"/>
            <a:ext cx="2159145" cy="1520970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5400" y="3844636"/>
            <a:ext cx="2067790" cy="1128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36518" y="183138"/>
            <a:ext cx="566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RESULT</a:t>
            </a:r>
            <a:endParaRPr lang="en-IN" sz="5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550719"/>
            <a:ext cx="9440034" cy="820882"/>
          </a:xfrm>
        </p:spPr>
        <p:txBody>
          <a:bodyPr>
            <a:normAutofit fontScale="90000"/>
          </a:bodyPr>
          <a:lstStyle/>
          <a:p>
            <a:r>
              <a:rPr lang="en-IN" dirty="0"/>
              <a:t>conclusion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1870365"/>
            <a:ext cx="9440034" cy="2952992"/>
          </a:xfrm>
        </p:spPr>
        <p:txBody>
          <a:bodyPr>
            <a:normAutofit/>
          </a:bodyPr>
          <a:lstStyle/>
          <a:p>
            <a:r>
              <a:rPr lang="en-IN" sz="2800" dirty="0"/>
              <a:t>This provide a overall view of experience and branch they work at gender wise and education wise </a:t>
            </a:r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Thus, it helps in formulating conveyance scheme and motivate them to come to work hassle free</a:t>
            </a:r>
            <a:endParaRPr lang="en-IN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PROJECT 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11827" y="2691245"/>
            <a:ext cx="9715500" cy="737755"/>
          </a:xfrm>
        </p:spPr>
        <p:txBody>
          <a:bodyPr>
            <a:noAutofit/>
          </a:bodyPr>
          <a:lstStyle/>
          <a:p>
            <a:pPr marL="36830" indent="0" algn="ctr">
              <a:buNone/>
            </a:pPr>
            <a:r>
              <a:rPr lang="en-IN" sz="4000" dirty="0"/>
              <a:t>EMPLOYEE DATA ANALYSIS USING PIVOT TABLE</a:t>
            </a:r>
            <a:endParaRPr lang="en-IN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74074"/>
            <a:ext cx="3706889" cy="644235"/>
          </a:xfrm>
        </p:spPr>
        <p:txBody>
          <a:bodyPr/>
          <a:lstStyle/>
          <a:p>
            <a:r>
              <a:rPr lang="en-IN" dirty="0"/>
              <a:t>AGENDA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315" y="1353127"/>
            <a:ext cx="6411924" cy="4151746"/>
          </a:xfrm>
        </p:spPr>
        <p:txBody>
          <a:bodyPr/>
          <a:lstStyle/>
          <a:p>
            <a:r>
              <a:rPr lang="en-IN" dirty="0"/>
              <a:t>PROBLEM</a:t>
            </a:r>
            <a:endParaRPr lang="en-IN" dirty="0"/>
          </a:p>
          <a:p>
            <a:r>
              <a:rPr lang="en-IN" dirty="0"/>
              <a:t>PROJECT OVERVIEW</a:t>
            </a:r>
            <a:endParaRPr lang="en-IN" dirty="0"/>
          </a:p>
          <a:p>
            <a:r>
              <a:rPr lang="en-IN" dirty="0"/>
              <a:t>USERS</a:t>
            </a:r>
            <a:endParaRPr lang="en-IN" dirty="0"/>
          </a:p>
          <a:p>
            <a:r>
              <a:rPr lang="en-IN" dirty="0"/>
              <a:t>DATASET DESCRIPTION</a:t>
            </a:r>
            <a:endParaRPr lang="en-IN" dirty="0"/>
          </a:p>
          <a:p>
            <a:r>
              <a:rPr lang="en-IN" dirty="0"/>
              <a:t>MODELLING APPROACH</a:t>
            </a:r>
            <a:endParaRPr lang="en-IN" dirty="0"/>
          </a:p>
          <a:p>
            <a:r>
              <a:rPr lang="en-IN" dirty="0"/>
              <a:t>RESULTS</a:t>
            </a:r>
            <a:endParaRPr lang="en-IN" dirty="0"/>
          </a:p>
          <a:p>
            <a:r>
              <a:rPr lang="en-IN" dirty="0"/>
              <a:t>CONCLUSION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 rot="10800000" flipV="1">
            <a:off x="913795" y="5309755"/>
            <a:ext cx="3706889" cy="195118"/>
          </a:xfrm>
        </p:spPr>
        <p:txBody>
          <a:bodyPr>
            <a:normAutofit fontScale="40000" lnSpcReduction="20000"/>
          </a:bodyPr>
          <a:lstStyle/>
          <a:p>
            <a:r>
              <a:rPr lang="en-IN" dirty="0">
                <a:effectLst/>
              </a:rPr>
              <a:t>.</a:t>
            </a:r>
            <a:endParaRPr lang="en-IN" dirty="0"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13065"/>
            <a:ext cx="9590550" cy="716971"/>
          </a:xfrm>
        </p:spPr>
        <p:txBody>
          <a:bodyPr/>
          <a:lstStyle/>
          <a:p>
            <a:r>
              <a:rPr lang="en-IN" dirty="0"/>
              <a:t>PROBLEM STATEMENT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9418" y="2462645"/>
            <a:ext cx="8208818" cy="2421082"/>
          </a:xfrm>
        </p:spPr>
        <p:txBody>
          <a:bodyPr/>
          <a:lstStyle/>
          <a:p>
            <a:r>
              <a:rPr lang="en-IN" dirty="0"/>
              <a:t>This a</a:t>
            </a:r>
            <a:r>
              <a:rPr lang="en-IN" sz="1800" dirty="0"/>
              <a:t>nalysis is to give  brief summary of employee’s background for understanding employees to implement conveyances and transport schemes</a:t>
            </a:r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This helps the employees to reduce their conveyance cost and work with less pressure of transport availability and traffics 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540327"/>
            <a:ext cx="5707899" cy="904009"/>
          </a:xfrm>
        </p:spPr>
        <p:txBody>
          <a:bodyPr/>
          <a:lstStyle/>
          <a:p>
            <a:r>
              <a:rPr lang="en-IN" sz="5400" dirty="0"/>
              <a:t>Project overview</a:t>
            </a:r>
            <a:endParaRPr lang="en-IN" sz="54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42551" y="722138"/>
            <a:ext cx="3275751" cy="4912822"/>
          </a:xfrm>
        </p:spPr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1849583"/>
            <a:ext cx="4588094" cy="3965812"/>
          </a:xfrm>
        </p:spPr>
        <p:txBody>
          <a:bodyPr>
            <a:normAutofit/>
          </a:bodyPr>
          <a:lstStyle/>
          <a:p>
            <a:r>
              <a:rPr lang="en-IN" sz="3200" dirty="0"/>
              <a:t>This is quick summary of employee date of joining , branch , education and gender for better analysis </a:t>
            </a:r>
            <a:endParaRPr lang="en-IN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 users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462646"/>
            <a:ext cx="3300984" cy="748146"/>
          </a:xfrm>
        </p:spPr>
        <p:txBody>
          <a:bodyPr/>
          <a:lstStyle/>
          <a:p>
            <a:r>
              <a:rPr lang="en-IN" sz="2800" dirty="0"/>
              <a:t>Managers </a:t>
            </a:r>
            <a:endParaRPr lang="en-IN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5"/>
          </p:nvPr>
        </p:nvSpPr>
        <p:spPr>
          <a:xfrm>
            <a:off x="1018102" y="1938918"/>
            <a:ext cx="3092368" cy="388646"/>
          </a:xfrm>
        </p:spPr>
      </p:sp>
      <p:sp>
        <p:nvSpPr>
          <p:cNvPr id="5" name="Text Placeholder 4"/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Industrialist </a:t>
            </a:r>
            <a:endParaRPr lang="en-IN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42788" y="2462646"/>
            <a:ext cx="3300984" cy="748146"/>
          </a:xfrm>
        </p:spPr>
        <p:txBody>
          <a:bodyPr/>
          <a:lstStyle/>
          <a:p>
            <a:r>
              <a:rPr lang="en-IN" sz="2800" dirty="0"/>
              <a:t>Employers </a:t>
            </a:r>
            <a:endParaRPr lang="en-IN" sz="28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21"/>
          </p:nvPr>
        </p:nvSpPr>
        <p:spPr>
          <a:xfrm>
            <a:off x="4545743" y="1939094"/>
            <a:ext cx="3092368" cy="388470"/>
          </a:xfrm>
        </p:spPr>
      </p:sp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Employees </a:t>
            </a:r>
            <a:endParaRPr lang="en-I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966697" y="2462646"/>
            <a:ext cx="3300984" cy="748146"/>
          </a:xfrm>
        </p:spPr>
        <p:txBody>
          <a:bodyPr/>
          <a:lstStyle/>
          <a:p>
            <a:r>
              <a:rPr lang="en-IN" sz="2800" dirty="0"/>
              <a:t>Organisation </a:t>
            </a:r>
            <a:endParaRPr lang="en-IN" sz="280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idx="22"/>
          </p:nvPr>
        </p:nvSpPr>
        <p:spPr>
          <a:xfrm>
            <a:off x="8075698" y="1934432"/>
            <a:ext cx="3092368" cy="388470"/>
          </a:xfrm>
        </p:spPr>
      </p:sp>
      <p:sp>
        <p:nvSpPr>
          <p:cNvPr id="11" name="Text Placeholder 10"/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Public </a:t>
            </a:r>
            <a:endParaRPr lang="en-IN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727362"/>
            <a:ext cx="9440034" cy="1049866"/>
          </a:xfrm>
        </p:spPr>
        <p:txBody>
          <a:bodyPr>
            <a:normAutofit/>
          </a:bodyPr>
          <a:lstStyle/>
          <a:p>
            <a:r>
              <a:rPr lang="en-IN" dirty="0"/>
              <a:t>Our solution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2701636"/>
            <a:ext cx="9440034" cy="1631372"/>
          </a:xfrm>
        </p:spPr>
        <p:txBody>
          <a:bodyPr>
            <a:normAutofit/>
          </a:bodyPr>
          <a:lstStyle/>
          <a:p>
            <a:r>
              <a:rPr lang="en-IN" sz="3600" dirty="0"/>
              <a:t>Summary of employee data using pivot table (excel)</a:t>
            </a:r>
            <a:endParaRPr lang="en-IN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752772"/>
          </a:xfrm>
        </p:spPr>
        <p:txBody>
          <a:bodyPr/>
          <a:lstStyle/>
          <a:p>
            <a:r>
              <a:rPr lang="en-IN" dirty="0"/>
              <a:t>Dataset description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059266" y="1548245"/>
            <a:ext cx="10353763" cy="4925291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IN" sz="2800" dirty="0"/>
              <a:t>Employee dataset  downloaded from Kaggle.com </a:t>
            </a:r>
            <a:endParaRPr lang="en-IN" sz="2800" dirty="0"/>
          </a:p>
          <a:p>
            <a:pPr marL="514350" indent="-514350" algn="l">
              <a:buFont typeface="+mj-lt"/>
              <a:buAutoNum type="arabicPeriod"/>
            </a:pPr>
            <a:r>
              <a:rPr lang="en-IN" sz="2800" dirty="0">
                <a:solidFill>
                  <a:srgbClr val="FFFF00"/>
                </a:solidFill>
              </a:rPr>
              <a:t>9 features </a:t>
            </a:r>
            <a:endParaRPr lang="en-IN" sz="2800" dirty="0">
              <a:solidFill>
                <a:srgbClr val="FFFF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education </a:t>
            </a:r>
            <a:endParaRPr lang="en-IN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joining year </a:t>
            </a:r>
            <a:endParaRPr lang="en-IN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 city</a:t>
            </a:r>
            <a:endParaRPr lang="en-IN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 age</a:t>
            </a:r>
            <a:endParaRPr lang="en-IN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gender,</a:t>
            </a:r>
            <a:endParaRPr lang="en-IN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dirty="0"/>
              <a:t>Experience ,etc</a:t>
            </a:r>
            <a:endParaRPr lang="en-IN" sz="2800" dirty="0"/>
          </a:p>
          <a:p>
            <a:pPr marL="514350" indent="-514350" algn="l">
              <a:buFont typeface="+mj-lt"/>
              <a:buAutoNum type="arabicPeriod"/>
            </a:pPr>
            <a:endParaRPr lang="en-IN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561109"/>
            <a:ext cx="9590550" cy="696191"/>
          </a:xfrm>
        </p:spPr>
        <p:txBody>
          <a:bodyPr>
            <a:normAutofit/>
          </a:bodyPr>
          <a:lstStyle/>
          <a:p>
            <a:r>
              <a:rPr lang="en-IN" dirty="0"/>
              <a:t>Modelling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1600200"/>
            <a:ext cx="9590550" cy="3496733"/>
          </a:xfrm>
        </p:spPr>
        <p:txBody>
          <a:bodyPr/>
          <a:lstStyle/>
          <a:p>
            <a:pPr algn="l"/>
            <a:r>
              <a:rPr lang="en-IN" dirty="0"/>
              <a:t>Dataset collected from </a:t>
            </a:r>
            <a:r>
              <a:rPr lang="en-IN" dirty="0">
                <a:hlinkClick r:id="rId1"/>
              </a:rPr>
              <a:t>www.Kaggle.com</a:t>
            </a:r>
            <a:endParaRPr lang="en-IN" dirty="0"/>
          </a:p>
          <a:p>
            <a:pPr algn="l"/>
            <a:r>
              <a:rPr lang="en-IN" dirty="0"/>
              <a:t>Entire data is selected and insert pivot table field and drag the branch to column box and joining to row box </a:t>
            </a:r>
            <a:endParaRPr lang="en-IN" dirty="0"/>
          </a:p>
          <a:p>
            <a:pPr algn="l"/>
            <a:r>
              <a:rPr lang="en-IN" dirty="0"/>
              <a:t>Pivot table will be created </a:t>
            </a:r>
            <a:endParaRPr lang="en-IN" dirty="0"/>
          </a:p>
          <a:p>
            <a:pPr algn="l"/>
            <a:r>
              <a:rPr lang="en-IN" dirty="0"/>
              <a:t>Then select the table and choose a suitable chart from main ribbon</a:t>
            </a:r>
            <a:endParaRPr lang="en-IN" dirty="0"/>
          </a:p>
          <a:p>
            <a:pPr algn="l"/>
            <a:r>
              <a:rPr lang="en-IN" dirty="0"/>
              <a:t>You can further differentiate the chart with the help of slicers</a:t>
            </a:r>
            <a:endParaRPr lang="en-IN" dirty="0"/>
          </a:p>
          <a:p>
            <a:pPr algn="l"/>
            <a:r>
              <a:rPr lang="en-IN" dirty="0"/>
              <a:t>Add slicer if </a:t>
            </a:r>
            <a:r>
              <a:rPr lang="en-IN" dirty="0" err="1"/>
              <a:t>neccesary</a:t>
            </a:r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S t a t u s   x m l n s = " 7 1 a f 3 2 4 3 - 3 d d 4 - 4 a 8 d - 8 c 0 d - d d 7 6 d a 1 f 0 2 a 5 " > N o t   s t a r t e d < / S t a t u s > < M e d i a S e r v i c e K e y P o i n t s   x m l n s = " 7 1 a f 3 2 4 3 - 3 d d 4 - 4 a 8 d - 8 c 0 d - d d 7 6 d a 1 f 0 2 a 5 "   x s i : n i l = " t r u e " / > < / d o c u m e n t M a n a g e m e n t > < / p : p r o p e r t i e s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1 2 "   m a : c o n t e n t T y p e D e s c r i p t i o n = " C r e a t e   a   n e w   d o c u m e n t . "   m a : c o n t e n t T y p e S c o p e = " "   m a : v e r s i o n I D = " a 4 1 0 d d 7 f 9 3 c 9 5 3 3 3 f f a 1 b 6 0 e d 6 a d e d d 1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a 9 3 6 d 9 b a b a 7 6 a a 3 8 6 6 4 9 3 f e f f 1 6 0 f a a b "   n s 2 : _ = " "   n s 3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2 = " 7 1 a f 3 2 4 3 - 3 d d 4 - 4 a 8 d - 8 c 0 d - d d 7 6 d a 1 f 0 2 a 5 "   x m l n s : n s 3 = " 1 6 c 0 5 7 2 7 - a a 7 5 - 4 e 4 a - 9 b 5 f - 8 a 8 0 a 1 1 6 5 8 9 1 " >  
 < x s d : i m p o r t   n a m e s p a c e = " 7 1 a f 3 2 4 3 - 3 d d 4 - 4 a 8 d - 8 c 0 d - d d 7 6 d a 1 f 0 2 a 5 " / >  
 < x s d : i m p o r t   n a m e s p a c e = " 1 6 c 0 5 7 2 7 - a a 7 5 - 4 e 4 a - 9 b 5 f - 8 a 8 0 a 1 1 6 5 8 9 1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2 : S t a t u s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i n t e r n a l N a m e = " M e d i a S e r v i c e K e y P o i n t s "   m a : r e a d O n l y = " f a l s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S t a t u s "   m a : i n d e x = " 1 9 "   n i l l a b l e = " t r u e "   m a : d i s p l a y N a m e = " S t a t u s "   m a : d e f a u l t = " N o t   s t a r t e d "   m a : f o r m a t = " D r o p d o w n "   m a : i n t e r n a l N a m e = " S t a t u s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Props1.xml><?xml version="1.0" encoding="utf-8"?>
<ds:datastoreItem xmlns:ds="http://schemas.openxmlformats.org/officeDocument/2006/customXml" ds:itemID="{F7E70FC5-1855-47AB-8CE1-CB3C873A8988}">
  <ds:schemaRefs/>
</ds:datastoreItem>
</file>

<file path=customXml/itemProps2.xml><?xml version="1.0" encoding="utf-8"?>
<ds:datastoreItem xmlns:ds="http://schemas.openxmlformats.org/officeDocument/2006/customXml" ds:itemID="{30CB38EC-895A-4F8F-8F75-E263501ABB5A}">
  <ds:schemaRefs/>
</ds:datastoreItem>
</file>

<file path=customXml/itemProps3.xml><?xml version="1.0" encoding="utf-8"?>
<ds:datastoreItem xmlns:ds="http://schemas.openxmlformats.org/officeDocument/2006/customXml" ds:itemID="{5560E646-30AD-4BA0-97EA-A7A07DF5499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{1EF68E11-3227-4571-B5C3-2B0594AA5055}tf11665031_win32</Template>
  <TotalTime>0</TotalTime>
  <Words>1436</Words>
  <Application>WPS Presentation</Application>
  <PresentationFormat>Widescreen</PresentationFormat>
  <Paragraphs>80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Trebuchet MS</vt:lpstr>
      <vt:lpstr>Wingdings 2</vt:lpstr>
      <vt:lpstr>Arial Nova</vt:lpstr>
      <vt:lpstr>Arial Nova Light</vt:lpstr>
      <vt:lpstr>Microsoft YaHei</vt:lpstr>
      <vt:lpstr>Arial Unicode MS</vt:lpstr>
      <vt:lpstr>Calibri</vt:lpstr>
      <vt:lpstr>Arial Nova</vt:lpstr>
      <vt:lpstr>SlateVTI</vt:lpstr>
      <vt:lpstr>Employee data analysis using pivot table </vt:lpstr>
      <vt:lpstr>PROJECT TITLE</vt:lpstr>
      <vt:lpstr>AGENDA</vt:lpstr>
      <vt:lpstr>PROBLEM STATEMENT</vt:lpstr>
      <vt:lpstr>Project overview</vt:lpstr>
      <vt:lpstr>End users</vt:lpstr>
      <vt:lpstr>Our solution</vt:lpstr>
      <vt:lpstr>Dataset description </vt:lpstr>
      <vt:lpstr>Modelling </vt:lpstr>
      <vt:lpstr>PowerPoint 演示文稿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Priyadharshini S</dc:creator>
  <cp:lastModifiedBy>priya</cp:lastModifiedBy>
  <cp:revision>4</cp:revision>
  <dcterms:created xsi:type="dcterms:W3CDTF">2024-08-31T14:43:00Z</dcterms:created>
  <dcterms:modified xsi:type="dcterms:W3CDTF">2024-09-01T06:07:51Z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56B6166B747A467B8EB5AFF1D7CCB61A_12</vt:lpwstr>
  </property>
  <property fmtid="{D5CDD505-2E9C-101B-9397-08002B2CF9AE}" pid="4" name="KSOProductBuildVer">
    <vt:lpwstr>2057-12.2.0.17562</vt:lpwstr>
  </property>
</Properties>
</file>